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63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03-Dec-19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03-Dec-19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03-Dec-19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03-Dec-19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03-Dec-19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03-Dec-19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03-Dec-19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3056709" y="1384662"/>
            <a:ext cx="5486400" cy="4075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Hymenolepis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 nana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H.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d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iminuta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Dipylidium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cananum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 </a:t>
            </a:r>
            <a:endParaRPr lang="ar-IQ" sz="3200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9102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063" y="705394"/>
            <a:ext cx="7720148" cy="535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8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6" y="1458480"/>
            <a:ext cx="9235440" cy="486394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440" y="313510"/>
            <a:ext cx="2950720" cy="97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07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668" y="927463"/>
            <a:ext cx="8712926" cy="496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04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304" y="653143"/>
            <a:ext cx="7994468" cy="538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08446"/>
      </p:ext>
    </p:extLst>
  </p:cSld>
  <p:clrMapOvr>
    <a:masterClrMapping/>
  </p:clrMapOvr>
</p:sld>
</file>

<file path=ppt/theme/theme1.xml><?xml version="1.0" encoding="utf-8"?>
<a:theme xmlns:a="http://schemas.openxmlformats.org/drawingml/2006/main" name="قطرة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TM04033925[[fn=قطرة]]</Template>
  <TotalTime>21</TotalTime>
  <Words>7</Words>
  <Application>Microsoft Office PowerPoint</Application>
  <PresentationFormat>شاشة عريضة</PresentationFormat>
  <Paragraphs>3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9" baseType="lpstr">
      <vt:lpstr>Arial</vt:lpstr>
      <vt:lpstr>Times New Roman</vt:lpstr>
      <vt:lpstr>Tw Cen MT</vt:lpstr>
      <vt:lpstr>قطرة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9647801830833</dc:creator>
  <cp:lastModifiedBy>9647801830833</cp:lastModifiedBy>
  <cp:revision>3</cp:revision>
  <dcterms:created xsi:type="dcterms:W3CDTF">2019-12-03T17:21:07Z</dcterms:created>
  <dcterms:modified xsi:type="dcterms:W3CDTF">2019-12-03T17:42:26Z</dcterms:modified>
</cp:coreProperties>
</file>